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7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2016/3/25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jsfiddle.net/je0606ff/4ap3r6tx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55576" y="4437112"/>
            <a:ext cx="7848872" cy="1752600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https://jsfiddle.net/je0606ff/4ap3r6tx/</a:t>
            </a:r>
            <a:endParaRPr lang="zh-TW" altLang="en-US" dirty="0"/>
          </a:p>
        </p:txBody>
      </p:sp>
      <p:pic>
        <p:nvPicPr>
          <p:cNvPr id="1026" name="Picture 2" descr="E:\Dropbox\TTU\Project\CG\gif\HW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32656"/>
            <a:ext cx="4764733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57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Office PowerPoint</Application>
  <PresentationFormat>如螢幕大小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Office 佈景主題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Jeff</dc:creator>
  <cp:lastModifiedBy>Jeff</cp:lastModifiedBy>
  <cp:revision>3</cp:revision>
  <dcterms:created xsi:type="dcterms:W3CDTF">2016-03-10T10:12:39Z</dcterms:created>
  <dcterms:modified xsi:type="dcterms:W3CDTF">2016-03-25T12:46:26Z</dcterms:modified>
</cp:coreProperties>
</file>

<file path=docProps/thumbnail.jpeg>
</file>